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4"/>
  </p:sldMasterIdLst>
  <p:notesMasterIdLst>
    <p:notesMasterId r:id="rId6"/>
  </p:notesMasterIdLst>
  <p:sldIdLst>
    <p:sldId id="302" r:id="rId5"/>
  </p:sldIdLst>
  <p:sldSz cx="34747200" cy="2222023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158312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2pPr>
    <a:lvl3pPr marL="316624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3pPr>
    <a:lvl4pPr marL="4749363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4pPr>
    <a:lvl5pPr marL="6332484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7915604" algn="l" defTabSz="3166242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6pPr>
    <a:lvl7pPr marL="9498726" algn="l" defTabSz="3166242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7pPr>
    <a:lvl8pPr marL="11081846" algn="l" defTabSz="3166242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8pPr>
    <a:lvl9pPr marL="12664967" algn="l" defTabSz="3166242" rtl="0" eaLnBrk="1" latinLnBrk="0" hangingPunct="1">
      <a:defRPr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99" userDrawn="1">
          <p15:clr>
            <a:srgbClr val="A4A3A4"/>
          </p15:clr>
        </p15:guide>
        <p15:guide id="2" pos="109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663300"/>
    <a:srgbClr val="003300"/>
    <a:srgbClr val="00CC00"/>
    <a:srgbClr val="FA8C28"/>
    <a:srgbClr val="282878"/>
    <a:srgbClr val="40CAE6"/>
    <a:srgbClr val="5FD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364" autoAdjust="0"/>
  </p:normalViewPr>
  <p:slideViewPr>
    <p:cSldViewPr>
      <p:cViewPr varScale="1">
        <p:scale>
          <a:sx n="22" d="100"/>
          <a:sy n="22" d="100"/>
        </p:scale>
        <p:origin x="144" y="30"/>
      </p:cViewPr>
      <p:guideLst>
        <p:guide orient="horz" pos="6999"/>
        <p:guide pos="109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CC1AC6D-27D2-45A5-8FA6-76B8FF125270}" type="datetimeFigureOut">
              <a:rPr lang="en-US"/>
              <a:pPr>
                <a:defRPr/>
              </a:pPr>
              <a:t>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49300" y="685800"/>
            <a:ext cx="5359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549A39-B776-479B-809F-B3CB2C811F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155" kern="1200">
        <a:solidFill>
          <a:schemeClr val="tx1"/>
        </a:solidFill>
        <a:latin typeface="+mn-lt"/>
        <a:ea typeface="+mn-ea"/>
        <a:cs typeface="+mn-cs"/>
      </a:defRPr>
    </a:lvl1pPr>
    <a:lvl2pPr marL="1583121" algn="l" rtl="0" eaLnBrk="0" fontAlgn="base" hangingPunct="0">
      <a:spcBef>
        <a:spcPct val="30000"/>
      </a:spcBef>
      <a:spcAft>
        <a:spcPct val="0"/>
      </a:spcAft>
      <a:defRPr sz="4155" kern="1200">
        <a:solidFill>
          <a:schemeClr val="tx1"/>
        </a:solidFill>
        <a:latin typeface="+mn-lt"/>
        <a:ea typeface="+mn-ea"/>
        <a:cs typeface="+mn-cs"/>
      </a:defRPr>
    </a:lvl2pPr>
    <a:lvl3pPr marL="3166242" algn="l" rtl="0" eaLnBrk="0" fontAlgn="base" hangingPunct="0">
      <a:spcBef>
        <a:spcPct val="30000"/>
      </a:spcBef>
      <a:spcAft>
        <a:spcPct val="0"/>
      </a:spcAft>
      <a:defRPr sz="4155" kern="1200">
        <a:solidFill>
          <a:schemeClr val="tx1"/>
        </a:solidFill>
        <a:latin typeface="+mn-lt"/>
        <a:ea typeface="+mn-ea"/>
        <a:cs typeface="+mn-cs"/>
      </a:defRPr>
    </a:lvl3pPr>
    <a:lvl4pPr marL="4749363" algn="l" rtl="0" eaLnBrk="0" fontAlgn="base" hangingPunct="0">
      <a:spcBef>
        <a:spcPct val="30000"/>
      </a:spcBef>
      <a:spcAft>
        <a:spcPct val="0"/>
      </a:spcAft>
      <a:defRPr sz="4155" kern="1200">
        <a:solidFill>
          <a:schemeClr val="tx1"/>
        </a:solidFill>
        <a:latin typeface="+mn-lt"/>
        <a:ea typeface="+mn-ea"/>
        <a:cs typeface="+mn-cs"/>
      </a:defRPr>
    </a:lvl4pPr>
    <a:lvl5pPr marL="6332484" algn="l" rtl="0" eaLnBrk="0" fontAlgn="base" hangingPunct="0">
      <a:spcBef>
        <a:spcPct val="30000"/>
      </a:spcBef>
      <a:spcAft>
        <a:spcPct val="0"/>
      </a:spcAft>
      <a:defRPr sz="4155" kern="1200">
        <a:solidFill>
          <a:schemeClr val="tx1"/>
        </a:solidFill>
        <a:latin typeface="+mn-lt"/>
        <a:ea typeface="+mn-ea"/>
        <a:cs typeface="+mn-cs"/>
      </a:defRPr>
    </a:lvl5pPr>
    <a:lvl6pPr marL="7915604" algn="l" defTabSz="3166242" rtl="0" eaLnBrk="1" latinLnBrk="0" hangingPunct="1">
      <a:defRPr sz="4155" kern="1200">
        <a:solidFill>
          <a:schemeClr val="tx1"/>
        </a:solidFill>
        <a:latin typeface="+mn-lt"/>
        <a:ea typeface="+mn-ea"/>
        <a:cs typeface="+mn-cs"/>
      </a:defRPr>
    </a:lvl6pPr>
    <a:lvl7pPr marL="9498726" algn="l" defTabSz="3166242" rtl="0" eaLnBrk="1" latinLnBrk="0" hangingPunct="1">
      <a:defRPr sz="4155" kern="1200">
        <a:solidFill>
          <a:schemeClr val="tx1"/>
        </a:solidFill>
        <a:latin typeface="+mn-lt"/>
        <a:ea typeface="+mn-ea"/>
        <a:cs typeface="+mn-cs"/>
      </a:defRPr>
    </a:lvl7pPr>
    <a:lvl8pPr marL="11081846" algn="l" defTabSz="3166242" rtl="0" eaLnBrk="1" latinLnBrk="0" hangingPunct="1">
      <a:defRPr sz="4155" kern="1200">
        <a:solidFill>
          <a:schemeClr val="tx1"/>
        </a:solidFill>
        <a:latin typeface="+mn-lt"/>
        <a:ea typeface="+mn-ea"/>
        <a:cs typeface="+mn-cs"/>
      </a:defRPr>
    </a:lvl8pPr>
    <a:lvl9pPr marL="12664967" algn="l" defTabSz="3166242" rtl="0" eaLnBrk="1" latinLnBrk="0" hangingPunct="1">
      <a:defRPr sz="41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49300" y="685800"/>
            <a:ext cx="53594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fld id="{05B32273-1E65-417C-8987-09F740CA3CA1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3105029" y="5606587"/>
            <a:ext cx="21464766" cy="3902008"/>
          </a:xfrm>
        </p:spPr>
        <p:txBody>
          <a:bodyPr bIns="9144" anchor="b"/>
          <a:lstStyle>
            <a:lvl1pPr>
              <a:defRPr sz="103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4606655" y="8005914"/>
            <a:ext cx="24742298" cy="1066814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4518" b="0" i="0" u="none" strike="noStrike" kern="1200" cap="all" spc="129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475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0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6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1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77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27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28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3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2A67AB-051C-4544-B27A-F0A6C506D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765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3AFAB-7DD7-4555-848D-BEA057386C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195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191720" y="889847"/>
            <a:ext cx="7818120" cy="1515810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7360" y="889847"/>
            <a:ext cx="22875240" cy="1515810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74B4B-1F53-4AB8-9C38-9CDA2C4F64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21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9F551-1D97-4D92-9C59-E8414D410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29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3113720" y="5594710"/>
            <a:ext cx="21473769" cy="3912385"/>
          </a:xfrm>
        </p:spPr>
        <p:txBody>
          <a:bodyPr bIns="9144" anchor="b"/>
          <a:lstStyle>
            <a:lvl1pPr algn="l">
              <a:defRPr kumimoji="0" lang="en-US" sz="10327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4621379" y="7997425"/>
            <a:ext cx="24740005" cy="1066571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4518" b="0" i="0" u="none" strike="noStrike" kern="1200" cap="all" spc="129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1475452" indent="0">
              <a:buNone/>
              <a:defRPr sz="5808">
                <a:solidFill>
                  <a:schemeClr val="tx1">
                    <a:tint val="75000"/>
                  </a:schemeClr>
                </a:solidFill>
              </a:defRPr>
            </a:lvl2pPr>
            <a:lvl3pPr marL="2950902" indent="0">
              <a:buNone/>
              <a:defRPr sz="5164">
                <a:solidFill>
                  <a:schemeClr val="tx1">
                    <a:tint val="75000"/>
                  </a:schemeClr>
                </a:solidFill>
              </a:defRPr>
            </a:lvl3pPr>
            <a:lvl4pPr marL="4426355" indent="0">
              <a:buNone/>
              <a:defRPr sz="4518">
                <a:solidFill>
                  <a:schemeClr val="tx1">
                    <a:tint val="75000"/>
                  </a:schemeClr>
                </a:solidFill>
              </a:defRPr>
            </a:lvl4pPr>
            <a:lvl5pPr marL="5901805" indent="0">
              <a:buNone/>
              <a:defRPr sz="4518">
                <a:solidFill>
                  <a:schemeClr val="tx1">
                    <a:tint val="75000"/>
                  </a:schemeClr>
                </a:solidFill>
              </a:defRPr>
            </a:lvl5pPr>
            <a:lvl6pPr marL="7377257" indent="0">
              <a:buNone/>
              <a:defRPr sz="4518">
                <a:solidFill>
                  <a:schemeClr val="tx1">
                    <a:tint val="75000"/>
                  </a:schemeClr>
                </a:solidFill>
              </a:defRPr>
            </a:lvl6pPr>
            <a:lvl7pPr marL="8852708" indent="0">
              <a:buNone/>
              <a:defRPr sz="4518">
                <a:solidFill>
                  <a:schemeClr val="tx1">
                    <a:tint val="75000"/>
                  </a:schemeClr>
                </a:solidFill>
              </a:defRPr>
            </a:lvl7pPr>
            <a:lvl8pPr marL="10328160" indent="0">
              <a:buNone/>
              <a:defRPr sz="4518">
                <a:solidFill>
                  <a:schemeClr val="tx1">
                    <a:tint val="75000"/>
                  </a:schemeClr>
                </a:solidFill>
              </a:defRPr>
            </a:lvl8pPr>
            <a:lvl9pPr marL="11803611" indent="0">
              <a:buNone/>
              <a:defRPr sz="45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1DC291-77E5-461B-907D-B1F6420968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80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7249" y="3555238"/>
            <a:ext cx="12161520" cy="12028556"/>
          </a:xfrm>
        </p:spPr>
        <p:txBody>
          <a:bodyPr/>
          <a:lstStyle>
            <a:lvl1pPr>
              <a:defRPr sz="9036"/>
            </a:lvl1pPr>
            <a:lvl2pPr>
              <a:defRPr sz="7746"/>
            </a:lvl2pPr>
            <a:lvl3pPr>
              <a:defRPr sz="6455"/>
            </a:lvl3pPr>
            <a:lvl4pPr>
              <a:defRPr sz="5808"/>
            </a:lvl4pPr>
            <a:lvl5pPr>
              <a:defRPr sz="5808"/>
            </a:lvl5pPr>
            <a:lvl6pPr>
              <a:defRPr sz="5808"/>
            </a:lvl6pPr>
            <a:lvl7pPr>
              <a:defRPr sz="5808"/>
            </a:lvl7pPr>
            <a:lvl8pPr>
              <a:defRPr sz="5808"/>
            </a:lvl8pPr>
            <a:lvl9pPr>
              <a:defRPr sz="58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60063" y="3555238"/>
            <a:ext cx="12161520" cy="12028556"/>
          </a:xfrm>
        </p:spPr>
        <p:txBody>
          <a:bodyPr/>
          <a:lstStyle>
            <a:lvl1pPr>
              <a:defRPr sz="9036"/>
            </a:lvl1pPr>
            <a:lvl2pPr>
              <a:defRPr sz="7746"/>
            </a:lvl2pPr>
            <a:lvl3pPr>
              <a:defRPr sz="6455"/>
            </a:lvl3pPr>
            <a:lvl4pPr>
              <a:defRPr sz="5808"/>
            </a:lvl4pPr>
            <a:lvl5pPr>
              <a:defRPr sz="5808"/>
            </a:lvl5pPr>
            <a:lvl6pPr>
              <a:defRPr sz="5808"/>
            </a:lvl6pPr>
            <a:lvl7pPr>
              <a:defRPr sz="5808"/>
            </a:lvl7pPr>
            <a:lvl8pPr>
              <a:defRPr sz="5808"/>
            </a:lvl8pPr>
            <a:lvl9pPr>
              <a:defRPr sz="580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9C5F-E96D-4452-8FEB-5D0045457D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524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27249" y="3555242"/>
            <a:ext cx="12161520" cy="1777619"/>
          </a:xfrm>
        </p:spPr>
        <p:txBody>
          <a:bodyPr anchor="b">
            <a:normAutofit/>
          </a:bodyPr>
          <a:lstStyle>
            <a:lvl1pPr marL="0" indent="0">
              <a:buNone/>
              <a:defRPr lang="en-US" sz="4518" b="0" kern="1200" cap="all" spc="129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475452" indent="0">
              <a:buNone/>
              <a:defRPr sz="6455" b="1"/>
            </a:lvl2pPr>
            <a:lvl3pPr marL="2950902" indent="0">
              <a:buNone/>
              <a:defRPr sz="5808" b="1"/>
            </a:lvl3pPr>
            <a:lvl4pPr marL="4426355" indent="0">
              <a:buNone/>
              <a:defRPr sz="5164" b="1"/>
            </a:lvl4pPr>
            <a:lvl5pPr marL="5901805" indent="0">
              <a:buNone/>
              <a:defRPr sz="5164" b="1"/>
            </a:lvl5pPr>
            <a:lvl6pPr marL="7377257" indent="0">
              <a:buNone/>
              <a:defRPr sz="5164" b="1"/>
            </a:lvl6pPr>
            <a:lvl7pPr marL="8852708" indent="0">
              <a:buNone/>
              <a:defRPr sz="5164" b="1"/>
            </a:lvl7pPr>
            <a:lvl8pPr marL="10328160" indent="0">
              <a:buNone/>
              <a:defRPr sz="5164" b="1"/>
            </a:lvl8pPr>
            <a:lvl9pPr marL="11803611" indent="0">
              <a:buNone/>
              <a:defRPr sz="51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12771" y="5514068"/>
            <a:ext cx="12161520" cy="10073174"/>
          </a:xfrm>
        </p:spPr>
        <p:txBody>
          <a:bodyPr/>
          <a:lstStyle>
            <a:lvl1pPr>
              <a:defRPr sz="7746"/>
            </a:lvl1pPr>
            <a:lvl2pPr>
              <a:defRPr sz="6455"/>
            </a:lvl2pPr>
            <a:lvl3pPr>
              <a:defRPr sz="5808"/>
            </a:lvl3pPr>
            <a:lvl4pPr>
              <a:defRPr sz="5164"/>
            </a:lvl4pPr>
            <a:lvl5pPr>
              <a:defRPr sz="5164"/>
            </a:lvl5pPr>
            <a:lvl6pPr>
              <a:defRPr sz="5164"/>
            </a:lvl6pPr>
            <a:lvl7pPr>
              <a:defRPr sz="5164"/>
            </a:lvl7pPr>
            <a:lvl8pPr>
              <a:defRPr sz="5164"/>
            </a:lvl8pPr>
            <a:lvl9pPr>
              <a:defRPr sz="51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860063" y="3555242"/>
            <a:ext cx="12161520" cy="1777619"/>
          </a:xfrm>
        </p:spPr>
        <p:txBody>
          <a:bodyPr anchor="b">
            <a:normAutofit/>
          </a:bodyPr>
          <a:lstStyle>
            <a:lvl1pPr marL="0" indent="0">
              <a:buNone/>
              <a:defRPr lang="en-US" sz="4518" b="0" kern="1200" cap="all" spc="129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1475452" indent="0">
              <a:buNone/>
              <a:defRPr sz="6455" b="1"/>
            </a:lvl2pPr>
            <a:lvl3pPr marL="2950902" indent="0">
              <a:buNone/>
              <a:defRPr sz="5808" b="1"/>
            </a:lvl3pPr>
            <a:lvl4pPr marL="4426355" indent="0">
              <a:buNone/>
              <a:defRPr sz="5164" b="1"/>
            </a:lvl4pPr>
            <a:lvl5pPr marL="5901805" indent="0">
              <a:buNone/>
              <a:defRPr sz="5164" b="1"/>
            </a:lvl5pPr>
            <a:lvl6pPr marL="7377257" indent="0">
              <a:buNone/>
              <a:defRPr sz="5164" b="1"/>
            </a:lvl6pPr>
            <a:lvl7pPr marL="8852708" indent="0">
              <a:buNone/>
              <a:defRPr sz="5164" b="1"/>
            </a:lvl7pPr>
            <a:lvl8pPr marL="10328160" indent="0">
              <a:buNone/>
              <a:defRPr sz="5164" b="1"/>
            </a:lvl8pPr>
            <a:lvl9pPr marL="11803611" indent="0">
              <a:buNone/>
              <a:defRPr sz="51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860063" y="5514068"/>
            <a:ext cx="12161520" cy="10073174"/>
          </a:xfrm>
        </p:spPr>
        <p:txBody>
          <a:bodyPr/>
          <a:lstStyle>
            <a:lvl1pPr>
              <a:defRPr sz="7746"/>
            </a:lvl1pPr>
            <a:lvl2pPr>
              <a:defRPr sz="6455"/>
            </a:lvl2pPr>
            <a:lvl3pPr>
              <a:defRPr sz="5808"/>
            </a:lvl3pPr>
            <a:lvl4pPr>
              <a:defRPr sz="5164"/>
            </a:lvl4pPr>
            <a:lvl5pPr>
              <a:defRPr sz="5164"/>
            </a:lvl5pPr>
            <a:lvl6pPr>
              <a:defRPr sz="5164"/>
            </a:lvl6pPr>
            <a:lvl7pPr>
              <a:defRPr sz="5164"/>
            </a:lvl7pPr>
            <a:lvl8pPr>
              <a:defRPr sz="5164"/>
            </a:lvl8pPr>
            <a:lvl9pPr>
              <a:defRPr sz="516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45444-EEEF-4742-B373-520DE9E4C8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44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6F395-3F6E-4BEC-899D-9107B87755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15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44C4E-1704-40C3-8E76-D83A390F72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8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982735" y="5106649"/>
            <a:ext cx="19805904" cy="3529794"/>
          </a:xfrm>
        </p:spPr>
        <p:txBody>
          <a:bodyPr bIns="0" anchor="b"/>
          <a:lstStyle>
            <a:lvl1pPr algn="l">
              <a:defRPr kumimoji="0" lang="en-US" sz="9036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48300" y="8485398"/>
            <a:ext cx="14469560" cy="10772140"/>
          </a:xfrm>
        </p:spPr>
        <p:txBody>
          <a:bodyPr/>
          <a:lstStyle>
            <a:lvl1pPr>
              <a:defRPr sz="10327"/>
            </a:lvl1pPr>
            <a:lvl2pPr>
              <a:defRPr sz="9036"/>
            </a:lvl2pPr>
            <a:lvl3pPr>
              <a:defRPr sz="7746"/>
            </a:lvl3pPr>
            <a:lvl4pPr>
              <a:defRPr sz="6455"/>
            </a:lvl4pPr>
            <a:lvl5pPr>
              <a:defRPr sz="6455"/>
            </a:lvl5pPr>
            <a:lvl6pPr>
              <a:defRPr sz="6455"/>
            </a:lvl6pPr>
            <a:lvl7pPr>
              <a:defRPr sz="6455"/>
            </a:lvl7pPr>
            <a:lvl8pPr>
              <a:defRPr sz="6455"/>
            </a:lvl8pPr>
            <a:lvl9pPr>
              <a:defRPr sz="645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4932225" y="7301072"/>
            <a:ext cx="22020088" cy="2019566"/>
          </a:xfrm>
        </p:spPr>
        <p:txBody>
          <a:bodyPr>
            <a:normAutofit/>
          </a:bodyPr>
          <a:lstStyle>
            <a:lvl1pPr marL="0" indent="0">
              <a:buNone/>
              <a:defRPr lang="en-US" sz="4518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1475452" indent="0">
              <a:buNone/>
              <a:defRPr sz="3873"/>
            </a:lvl2pPr>
            <a:lvl3pPr marL="2950902" indent="0">
              <a:buNone/>
              <a:defRPr sz="3228"/>
            </a:lvl3pPr>
            <a:lvl4pPr marL="4426355" indent="0">
              <a:buNone/>
              <a:defRPr sz="2904"/>
            </a:lvl4pPr>
            <a:lvl5pPr marL="5901805" indent="0">
              <a:buNone/>
              <a:defRPr sz="2904"/>
            </a:lvl5pPr>
            <a:lvl6pPr marL="7377257" indent="0">
              <a:buNone/>
              <a:defRPr sz="2904"/>
            </a:lvl6pPr>
            <a:lvl7pPr marL="8852708" indent="0">
              <a:buNone/>
              <a:defRPr sz="2904"/>
            </a:lvl7pPr>
            <a:lvl8pPr marL="10328160" indent="0">
              <a:buNone/>
              <a:defRPr sz="2904"/>
            </a:lvl8pPr>
            <a:lvl9pPr marL="11803611" indent="0">
              <a:buNone/>
              <a:defRPr sz="2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B15A73A-E844-406A-91B8-58B79A4825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82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2550550" y="5564784"/>
            <a:ext cx="20848320" cy="2810558"/>
          </a:xfrm>
        </p:spPr>
        <p:txBody>
          <a:bodyPr anchor="b"/>
          <a:lstStyle>
            <a:lvl1pPr algn="l">
              <a:defRPr sz="9036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4345223" y="7065015"/>
            <a:ext cx="23166871" cy="2399786"/>
          </a:xfrm>
        </p:spPr>
        <p:txBody>
          <a:bodyPr/>
          <a:lstStyle>
            <a:lvl1pPr marL="0" indent="0">
              <a:buNone/>
              <a:defRPr sz="4518">
                <a:solidFill>
                  <a:schemeClr val="tx2"/>
                </a:solidFill>
              </a:defRPr>
            </a:lvl1pPr>
            <a:lvl2pPr marL="1475452" indent="0">
              <a:buNone/>
              <a:defRPr sz="3873"/>
            </a:lvl2pPr>
            <a:lvl3pPr marL="2950902" indent="0">
              <a:buNone/>
              <a:defRPr sz="3228"/>
            </a:lvl3pPr>
            <a:lvl4pPr marL="4426355" indent="0">
              <a:buNone/>
              <a:defRPr sz="2904"/>
            </a:lvl4pPr>
            <a:lvl5pPr marL="5901805" indent="0">
              <a:buNone/>
              <a:defRPr sz="2904"/>
            </a:lvl5pPr>
            <a:lvl6pPr marL="7377257" indent="0">
              <a:buNone/>
              <a:defRPr sz="2904"/>
            </a:lvl6pPr>
            <a:lvl7pPr marL="8852708" indent="0">
              <a:buNone/>
              <a:defRPr sz="2904"/>
            </a:lvl7pPr>
            <a:lvl8pPr marL="10328160" indent="0">
              <a:buNone/>
              <a:defRPr sz="2904"/>
            </a:lvl8pPr>
            <a:lvl9pPr marL="11803611" indent="0">
              <a:buNone/>
              <a:defRPr sz="290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F075E5-3BBA-45FB-9728-6D5B77F03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6535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24837" y="1183024"/>
            <a:ext cx="28581985" cy="1779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124837" y="3564502"/>
            <a:ext cx="28581985" cy="11598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766130" y="19020937"/>
            <a:ext cx="8270557" cy="6532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3873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368019" y="20363415"/>
            <a:ext cx="17952720" cy="8898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3228" cap="all" spc="645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923992" y="19993078"/>
            <a:ext cx="1912304" cy="1630511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5164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D5B944E-3F75-4B83-888B-37EA673C41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" name="Text Box 19"/>
          <p:cNvSpPr txBox="1">
            <a:spLocks noChangeArrowheads="1"/>
          </p:cNvSpPr>
          <p:nvPr userDrawn="1"/>
        </p:nvSpPr>
        <p:spPr bwMode="auto">
          <a:xfrm>
            <a:off x="9537387" y="15122109"/>
            <a:ext cx="25258075" cy="54555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ts val="800"/>
              </a:spcBef>
              <a:buFont typeface="Arial" panose="020B0604020202020204" pitchFamily="34" charset="0"/>
              <a:defRPr sz="1600" b="1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9036" b="0" u="sng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036" u="sng" dirty="0">
                <a:solidFill>
                  <a:schemeClr val="bg1"/>
                </a:solidFill>
                <a:latin typeface="Palatino Linotype" panose="02040502050505030304" pitchFamily="18" charset="0"/>
              </a:rPr>
              <a:t>SNSIR </a:t>
            </a:r>
            <a:r>
              <a:rPr lang="en-US" altLang="en-US" sz="9036" u="sng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5.0</a:t>
            </a:r>
            <a:endParaRPr lang="en-US" altLang="en-US" sz="9036" u="sng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5808" b="0" dirty="0">
                <a:solidFill>
                  <a:schemeClr val="bg1"/>
                </a:solidFill>
                <a:latin typeface="Palatino Linotype" panose="02040502050505030304" pitchFamily="18" charset="0"/>
              </a:rPr>
              <a:t>Student National Symposium IR </a:t>
            </a:r>
            <a:r>
              <a:rPr lang="en-US" altLang="en-US" sz="5808" b="0" dirty="0" smtClean="0">
                <a:solidFill>
                  <a:schemeClr val="bg1"/>
                </a:solidFill>
                <a:latin typeface="Palatino Linotype" panose="02040502050505030304" pitchFamily="18" charset="0"/>
              </a:rPr>
              <a:t>5.0</a:t>
            </a:r>
            <a:endParaRPr lang="en-US" altLang="en-US" sz="5808" b="0" dirty="0">
              <a:solidFill>
                <a:schemeClr val="bg1"/>
              </a:solidFill>
              <a:latin typeface="Palatino Linotype" panose="0204050205050503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5808" dirty="0">
                <a:solidFill>
                  <a:schemeClr val="bg1"/>
                </a:solidFill>
                <a:latin typeface="Palatino Linotype" panose="02040502050505030304" pitchFamily="18" charset="0"/>
              </a:rPr>
              <a:t>Organized by Information Technology Department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5164" b="0" dirty="0">
                <a:solidFill>
                  <a:schemeClr val="bg1"/>
                </a:solidFill>
                <a:latin typeface="Palatino Linotype" panose="02040502050505030304" pitchFamily="18" charset="0"/>
              </a:rPr>
              <a:t>University of Technology and Applied Sciences, Muscat.</a:t>
            </a:r>
            <a:endParaRPr lang="en-US" altLang="en-US" sz="5808" b="0" dirty="0">
              <a:solidFill>
                <a:schemeClr val="bg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1037" name="Picture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86" t="15370" r="31490" b="14870"/>
          <a:stretch>
            <a:fillRect/>
          </a:stretch>
        </p:blipFill>
        <p:spPr bwMode="auto">
          <a:xfrm>
            <a:off x="512766" y="236609"/>
            <a:ext cx="3541075" cy="2623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 descr="University of Technology and Applied Sciences - Muscat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57999" y="365196"/>
            <a:ext cx="6990461" cy="2098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39"/>
          <a:stretch/>
        </p:blipFill>
        <p:spPr bwMode="auto">
          <a:xfrm>
            <a:off x="67690" y="19782185"/>
            <a:ext cx="34727771" cy="243805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47" r:id="rId2"/>
    <p:sldLayoutId id="2147484155" r:id="rId3"/>
    <p:sldLayoutId id="2147484148" r:id="rId4"/>
    <p:sldLayoutId id="2147484149" r:id="rId5"/>
    <p:sldLayoutId id="2147484150" r:id="rId6"/>
    <p:sldLayoutId id="2147484151" r:id="rId7"/>
    <p:sldLayoutId id="2147484156" r:id="rId8"/>
    <p:sldLayoutId id="2147484157" r:id="rId9"/>
    <p:sldLayoutId id="2147484152" r:id="rId10"/>
    <p:sldLayoutId id="214748415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9036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5pPr>
      <a:lvl6pPr marL="1475452" algn="l" rtl="0" fontAlgn="base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6pPr>
      <a:lvl7pPr marL="2950902" algn="l" rtl="0" fontAlgn="base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7pPr>
      <a:lvl8pPr marL="4426355" algn="l" rtl="0" fontAlgn="base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8pPr>
      <a:lvl9pPr marL="5901805" algn="l" rtl="0" fontAlgn="base">
        <a:spcBef>
          <a:spcPct val="0"/>
        </a:spcBef>
        <a:spcAft>
          <a:spcPct val="0"/>
        </a:spcAft>
        <a:defRPr sz="9036">
          <a:solidFill>
            <a:schemeClr val="tx1"/>
          </a:solidFill>
          <a:latin typeface="Franklin Gothic Medium" pitchFamily="34" charset="0"/>
        </a:defRPr>
      </a:lvl9pPr>
    </p:titleStyle>
    <p:bodyStyle>
      <a:lvl1pPr marL="1106588" indent="-1106588" algn="l" rtl="0" eaLnBrk="0" fontAlgn="base" hangingPunct="0">
        <a:spcBef>
          <a:spcPts val="2581"/>
        </a:spcBef>
        <a:spcAft>
          <a:spcPct val="0"/>
        </a:spcAft>
        <a:buFont typeface="Arial" panose="020B0604020202020204" pitchFamily="34" charset="0"/>
        <a:defRPr sz="5164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558419" indent="-558419" algn="l" rtl="0" eaLnBrk="0" fontAlgn="base" hangingPunct="0">
        <a:spcBef>
          <a:spcPts val="968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5164" kern="1200">
          <a:solidFill>
            <a:schemeClr val="tx1"/>
          </a:solidFill>
          <a:latin typeface="+mn-lt"/>
          <a:ea typeface="+mn-ea"/>
          <a:cs typeface="+mn-cs"/>
        </a:defRPr>
      </a:lvl2pPr>
      <a:lvl3pPr marL="1296144" indent="-527681" algn="l" rtl="0" eaLnBrk="0" fontAlgn="base" hangingPunct="0">
        <a:spcBef>
          <a:spcPts val="968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5164" kern="1200">
          <a:solidFill>
            <a:schemeClr val="tx1"/>
          </a:solidFill>
          <a:latin typeface="+mn-lt"/>
          <a:ea typeface="+mn-ea"/>
          <a:cs typeface="+mn-cs"/>
        </a:defRPr>
      </a:lvl3pPr>
      <a:lvl4pPr marL="2033871" indent="-527681" algn="l" rtl="0" eaLnBrk="0" fontAlgn="base" hangingPunct="0">
        <a:spcBef>
          <a:spcPts val="968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5164" kern="1200">
          <a:solidFill>
            <a:schemeClr val="tx1"/>
          </a:solidFill>
          <a:latin typeface="+mn-lt"/>
          <a:ea typeface="+mn-ea"/>
          <a:cs typeface="+mn-cs"/>
        </a:defRPr>
      </a:lvl4pPr>
      <a:lvl5pPr marL="2771596" indent="-558419" algn="l" rtl="0" eaLnBrk="0" fontAlgn="base" hangingPunct="0">
        <a:spcBef>
          <a:spcPts val="968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5164" kern="1200">
          <a:solidFill>
            <a:schemeClr val="tx1"/>
          </a:solidFill>
          <a:latin typeface="+mn-lt"/>
          <a:ea typeface="+mn-ea"/>
          <a:cs typeface="+mn-cs"/>
        </a:defRPr>
      </a:lvl5pPr>
      <a:lvl6pPr marL="3541083" indent="-560671" algn="l" defTabSz="2950902" rtl="0" eaLnBrk="1" latinLnBrk="0" hangingPunct="1">
        <a:spcBef>
          <a:spcPts val="968"/>
        </a:spcBef>
        <a:buClr>
          <a:schemeClr val="accent2"/>
        </a:buClr>
        <a:buFont typeface="Wingdings" pitchFamily="2" charset="2"/>
        <a:buChar char="§"/>
        <a:defRPr sz="4518" kern="1200">
          <a:solidFill>
            <a:schemeClr val="tx1"/>
          </a:solidFill>
          <a:latin typeface="+mn-lt"/>
          <a:ea typeface="+mn-ea"/>
          <a:cs typeface="+mn-cs"/>
        </a:defRPr>
      </a:lvl6pPr>
      <a:lvl7pPr marL="4367336" indent="-531163" algn="l" defTabSz="2950902" rtl="0" eaLnBrk="1" latinLnBrk="0" hangingPunct="1">
        <a:spcBef>
          <a:spcPts val="968"/>
        </a:spcBef>
        <a:buClr>
          <a:schemeClr val="accent2"/>
        </a:buClr>
        <a:buFont typeface="Wingdings" pitchFamily="2" charset="2"/>
        <a:buChar char="§"/>
        <a:defRPr sz="4518" kern="1200">
          <a:solidFill>
            <a:schemeClr val="tx1"/>
          </a:solidFill>
          <a:latin typeface="+mn-lt"/>
          <a:ea typeface="+mn-ea"/>
          <a:cs typeface="+mn-cs"/>
        </a:defRPr>
      </a:lvl7pPr>
      <a:lvl8pPr marL="5105062" indent="-531163" algn="l" defTabSz="2950902" rtl="0" eaLnBrk="1" latinLnBrk="0" hangingPunct="1">
        <a:spcBef>
          <a:spcPts val="968"/>
        </a:spcBef>
        <a:buClr>
          <a:schemeClr val="accent2"/>
        </a:buClr>
        <a:buFont typeface="Wingdings" pitchFamily="2" charset="2"/>
        <a:buChar char="§"/>
        <a:defRPr sz="4518" kern="1200">
          <a:solidFill>
            <a:schemeClr val="tx1"/>
          </a:solidFill>
          <a:latin typeface="+mn-lt"/>
          <a:ea typeface="+mn-ea"/>
          <a:cs typeface="+mn-cs"/>
        </a:defRPr>
      </a:lvl8pPr>
      <a:lvl9pPr marL="5783769" indent="-531163" algn="l" defTabSz="2950902" rtl="0" eaLnBrk="1" latinLnBrk="0" hangingPunct="1">
        <a:spcBef>
          <a:spcPts val="968"/>
        </a:spcBef>
        <a:buClr>
          <a:schemeClr val="accent2"/>
        </a:buClr>
        <a:buFont typeface="Wingdings" pitchFamily="2" charset="2"/>
        <a:buChar char="§"/>
        <a:defRPr sz="45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1pPr>
      <a:lvl2pPr marL="1475452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2pPr>
      <a:lvl3pPr marL="2950902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3pPr>
      <a:lvl4pPr marL="4426355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4pPr>
      <a:lvl5pPr marL="5901805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5pPr>
      <a:lvl6pPr marL="7377257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6pPr>
      <a:lvl7pPr marL="8852708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7pPr>
      <a:lvl8pPr marL="10328160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8pPr>
      <a:lvl9pPr marL="11803611" algn="l" defTabSz="2950902" rtl="0" eaLnBrk="1" latinLnBrk="0" hangingPunct="1">
        <a:defRPr sz="58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1000" y="3601542"/>
            <a:ext cx="12288077" cy="8348332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5092" tIns="147546" rIns="295092" bIns="1475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2228220"/>
            <a:ext cx="12320313" cy="721931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5092" tIns="147546" rIns="295092" bIns="1475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968895" y="3616736"/>
            <a:ext cx="9978190" cy="1589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5092" tIns="147546" rIns="295092" bIns="1475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253085" y="3745430"/>
            <a:ext cx="10921181" cy="993271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5092" tIns="147546" rIns="295092" bIns="1475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333561" y="14061040"/>
            <a:ext cx="10934667" cy="5431079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95092" tIns="147546" rIns="295092" bIns="14754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253086" y="14129588"/>
            <a:ext cx="8237296" cy="887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64" b="1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Conclusion/Future Work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906329" y="12665168"/>
            <a:ext cx="6365482" cy="887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64" b="1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Objective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505000" y="3661318"/>
            <a:ext cx="11442085" cy="895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64" b="1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Screen shots/Storyboard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2426766" y="3745429"/>
            <a:ext cx="6393658" cy="887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64" b="1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873673" y="3616736"/>
            <a:ext cx="5832082" cy="887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64" b="1" dirty="0">
                <a:solidFill>
                  <a:schemeClr val="accent3">
                    <a:lumMod val="75000"/>
                  </a:schemeClr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1629" y="555265"/>
            <a:ext cx="16779996" cy="287077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Write Your College Name/University/ Organization</a:t>
            </a:r>
          </a:p>
          <a:p>
            <a:pPr algn="ctr"/>
            <a:r>
              <a:rPr lang="en-US" sz="4518" b="1" dirty="0">
                <a:latin typeface="Calibri" panose="020F0502020204030204" pitchFamily="34" charset="0"/>
                <a:cs typeface="Calibri" panose="020F0502020204030204" pitchFamily="34" charset="0"/>
              </a:rPr>
              <a:t>Title of the Poster</a:t>
            </a:r>
          </a:p>
          <a:p>
            <a:pPr algn="ctr"/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First Student’s Names , Second </a:t>
            </a:r>
            <a:r>
              <a:rPr lang="en-US" sz="4518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student’s </a:t>
            </a:r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name &amp; Third </a:t>
            </a:r>
            <a:r>
              <a:rPr lang="en-US" sz="4518" dirty="0" smtClean="0">
                <a:latin typeface="Calibri" panose="020F0502020204030204" pitchFamily="34" charset="0"/>
                <a:cs typeface="Calibri" panose="020F0502020204030204" pitchFamily="34" charset="0"/>
              </a:rPr>
              <a:t>Student’s </a:t>
            </a:r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name</a:t>
            </a:r>
          </a:p>
          <a:p>
            <a:pPr algn="ctr"/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Supervisor’s Name (Department), if available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1" y="5219068"/>
            <a:ext cx="8691532" cy="787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Type in or paste your text here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1000" y="14057736"/>
            <a:ext cx="8751083" cy="787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Type in or paste your text here</a:t>
            </a:r>
          </a:p>
        </p:txBody>
      </p:sp>
      <p:sp>
        <p:nvSpPr>
          <p:cNvPr id="20" name="TextBox 19"/>
          <p:cNvSpPr txBox="1"/>
          <p:nvPr/>
        </p:nvSpPr>
        <p:spPr>
          <a:xfrm flipH="1">
            <a:off x="12968895" y="4834911"/>
            <a:ext cx="8456284" cy="787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Type in or paste your text here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3251886" y="4942157"/>
            <a:ext cx="8270728" cy="106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Type in or paste your text here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3333561" y="15357634"/>
            <a:ext cx="8424401" cy="1064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18" dirty="0">
                <a:latin typeface="Calibri" panose="020F0502020204030204" pitchFamily="34" charset="0"/>
                <a:cs typeface="Calibri" panose="020F0502020204030204" pitchFamily="34" charset="0"/>
              </a:rPr>
              <a:t>Type in or paste your text here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55332" y="529106"/>
            <a:ext cx="3067792" cy="2686305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06d26c4-2e05-4b11-86c0-813e2588455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D0CBF13218E6478BFA93102ACC66A3" ma:contentTypeVersion="16" ma:contentTypeDescription="Create a new document." ma:contentTypeScope="" ma:versionID="7dce5225d7c2c59ebce50ad5848de6fa">
  <xsd:schema xmlns:xsd="http://www.w3.org/2001/XMLSchema" xmlns:xs="http://www.w3.org/2001/XMLSchema" xmlns:p="http://schemas.microsoft.com/office/2006/metadata/properties" xmlns:ns3="d06d26c4-2e05-4b11-86c0-813e25884552" xmlns:ns4="9f6339a6-f916-48c0-91c5-6799648a8b5e" targetNamespace="http://schemas.microsoft.com/office/2006/metadata/properties" ma:root="true" ma:fieldsID="ab3033c64aabb8d478c6a50eacc28915" ns3:_="" ns4:_="">
    <xsd:import namespace="d06d26c4-2e05-4b11-86c0-813e25884552"/>
    <xsd:import namespace="9f6339a6-f916-48c0-91c5-6799648a8b5e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d26c4-2e05-4b11-86c0-813e25884552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339a6-f916-48c0-91c5-6799648a8b5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C823542-8C7B-4971-AE67-5A6C6CF63943}">
  <ds:schemaRefs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9f6339a6-f916-48c0-91c5-6799648a8b5e"/>
    <ds:schemaRef ds:uri="d06d26c4-2e05-4b11-86c0-813e2588455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DA3BD0A-15D9-465F-822C-B86E070A09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802140-0001-48B8-B16D-3952169BE1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6d26c4-2e05-4b11-86c0-813e25884552"/>
    <ds:schemaRef ds:uri="9f6339a6-f916-48c0-91c5-6799648a8b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1123</TotalTime>
  <Words>71</Words>
  <Application>Microsoft Office PowerPoint</Application>
  <PresentationFormat>Custom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Calibri</vt:lpstr>
      <vt:lpstr>Century Gothic</vt:lpstr>
      <vt:lpstr>Franklin Gothic Book</vt:lpstr>
      <vt:lpstr>Franklin Gothic Medium</vt:lpstr>
      <vt:lpstr>Palatino Linotype</vt:lpstr>
      <vt:lpstr>Tunga</vt:lpstr>
      <vt:lpstr>Wingdings</vt:lpstr>
      <vt:lpstr>Angles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SEDSIC 07 - NAKSHATRA - Technical Paper Presentation</dc:title>
  <dc:creator>Mohammed Akbar</dc:creator>
  <cp:lastModifiedBy>Nisha M.A.</cp:lastModifiedBy>
  <cp:revision>174</cp:revision>
  <dcterms:created xsi:type="dcterms:W3CDTF">2005-07-06T14:24:39Z</dcterms:created>
  <dcterms:modified xsi:type="dcterms:W3CDTF">2024-02-18T06:57:12Z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0x010100B2D0CBF13218E6478BFA93102ACC66A3</vt:lpwstr>
  </property>
</Properties>
</file>